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61"/>
  </p:notesMasterIdLst>
  <p:handoutMasterIdLst>
    <p:handoutMasterId r:id="rId262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583" r:id="rId139"/>
    <p:sldId id="584" r:id="rId140"/>
    <p:sldId id="585" r:id="rId141"/>
    <p:sldId id="586" r:id="rId142"/>
    <p:sldId id="587" r:id="rId143"/>
    <p:sldId id="588" r:id="rId144"/>
    <p:sldId id="589" r:id="rId145"/>
    <p:sldId id="590" r:id="rId146"/>
    <p:sldId id="591" r:id="rId147"/>
    <p:sldId id="592" r:id="rId148"/>
    <p:sldId id="593" r:id="rId149"/>
    <p:sldId id="596" r:id="rId150"/>
    <p:sldId id="595" r:id="rId151"/>
    <p:sldId id="597" r:id="rId152"/>
    <p:sldId id="598" r:id="rId153"/>
    <p:sldId id="599" r:id="rId154"/>
    <p:sldId id="600" r:id="rId155"/>
    <p:sldId id="601" r:id="rId156"/>
    <p:sldId id="602" r:id="rId157"/>
    <p:sldId id="603" r:id="rId158"/>
    <p:sldId id="604" r:id="rId159"/>
    <p:sldId id="605" r:id="rId160"/>
    <p:sldId id="606" r:id="rId161"/>
    <p:sldId id="630" r:id="rId162"/>
    <p:sldId id="631" r:id="rId163"/>
    <p:sldId id="625" r:id="rId164"/>
    <p:sldId id="627" r:id="rId165"/>
    <p:sldId id="632" r:id="rId166"/>
    <p:sldId id="633" r:id="rId167"/>
    <p:sldId id="634" r:id="rId168"/>
    <p:sldId id="628" r:id="rId169"/>
    <p:sldId id="629" r:id="rId170"/>
    <p:sldId id="421" r:id="rId171"/>
    <p:sldId id="422" r:id="rId172"/>
    <p:sldId id="423" r:id="rId173"/>
    <p:sldId id="424" r:id="rId174"/>
    <p:sldId id="471" r:id="rId175"/>
    <p:sldId id="432" r:id="rId176"/>
    <p:sldId id="263" r:id="rId177"/>
    <p:sldId id="264" r:id="rId178"/>
    <p:sldId id="267" r:id="rId179"/>
    <p:sldId id="297" r:id="rId180"/>
    <p:sldId id="390" r:id="rId181"/>
    <p:sldId id="387" r:id="rId182"/>
    <p:sldId id="391" r:id="rId183"/>
    <p:sldId id="392" r:id="rId184"/>
    <p:sldId id="393" r:id="rId185"/>
    <p:sldId id="272" r:id="rId186"/>
    <p:sldId id="266" r:id="rId187"/>
    <p:sldId id="341" r:id="rId188"/>
    <p:sldId id="344" r:id="rId189"/>
    <p:sldId id="345" r:id="rId190"/>
    <p:sldId id="343" r:id="rId191"/>
    <p:sldId id="347" r:id="rId192"/>
    <p:sldId id="348" r:id="rId193"/>
    <p:sldId id="349" r:id="rId194"/>
    <p:sldId id="350" r:id="rId195"/>
    <p:sldId id="310" r:id="rId196"/>
    <p:sldId id="311" r:id="rId197"/>
    <p:sldId id="312" r:id="rId198"/>
    <p:sldId id="313" r:id="rId199"/>
    <p:sldId id="268" r:id="rId200"/>
    <p:sldId id="299" r:id="rId201"/>
    <p:sldId id="399" r:id="rId202"/>
    <p:sldId id="269" r:id="rId203"/>
    <p:sldId id="273" r:id="rId204"/>
    <p:sldId id="316" r:id="rId205"/>
    <p:sldId id="315" r:id="rId206"/>
    <p:sldId id="318" r:id="rId207"/>
    <p:sldId id="317" r:id="rId208"/>
    <p:sldId id="314" r:id="rId209"/>
    <p:sldId id="276" r:id="rId210"/>
    <p:sldId id="274" r:id="rId211"/>
    <p:sldId id="275" r:id="rId212"/>
    <p:sldId id="319" r:id="rId213"/>
    <p:sldId id="277" r:id="rId214"/>
    <p:sldId id="270" r:id="rId215"/>
    <p:sldId id="265" r:id="rId216"/>
    <p:sldId id="280" r:id="rId217"/>
    <p:sldId id="279" r:id="rId218"/>
    <p:sldId id="281" r:id="rId219"/>
    <p:sldId id="283" r:id="rId220"/>
    <p:sldId id="284" r:id="rId221"/>
    <p:sldId id="285" r:id="rId222"/>
    <p:sldId id="291" r:id="rId223"/>
    <p:sldId id="292" r:id="rId224"/>
    <p:sldId id="405" r:id="rId225"/>
    <p:sldId id="286" r:id="rId226"/>
    <p:sldId id="289" r:id="rId227"/>
    <p:sldId id="290" r:id="rId228"/>
    <p:sldId id="287" r:id="rId229"/>
    <p:sldId id="288" r:id="rId230"/>
    <p:sldId id="282" r:id="rId231"/>
    <p:sldId id="351" r:id="rId232"/>
    <p:sldId id="353" r:id="rId233"/>
    <p:sldId id="354" r:id="rId234"/>
    <p:sldId id="355" r:id="rId235"/>
    <p:sldId id="356" r:id="rId236"/>
    <p:sldId id="357" r:id="rId237"/>
    <p:sldId id="362" r:id="rId238"/>
    <p:sldId id="358" r:id="rId239"/>
    <p:sldId id="359" r:id="rId240"/>
    <p:sldId id="364" r:id="rId241"/>
    <p:sldId id="360" r:id="rId242"/>
    <p:sldId id="363" r:id="rId243"/>
    <p:sldId id="365" r:id="rId244"/>
    <p:sldId id="366" r:id="rId245"/>
    <p:sldId id="406" r:id="rId246"/>
    <p:sldId id="369" r:id="rId247"/>
    <p:sldId id="368" r:id="rId248"/>
    <p:sldId id="370" r:id="rId249"/>
    <p:sldId id="373" r:id="rId250"/>
    <p:sldId id="374" r:id="rId251"/>
    <p:sldId id="375" r:id="rId252"/>
    <p:sldId id="377" r:id="rId253"/>
    <p:sldId id="376" r:id="rId254"/>
    <p:sldId id="352" r:id="rId255"/>
    <p:sldId id="382" r:id="rId256"/>
    <p:sldId id="328" r:id="rId257"/>
    <p:sldId id="409" r:id="rId258"/>
    <p:sldId id="410" r:id="rId259"/>
    <p:sldId id="411" r:id="rId260"/>
  </p:sldIdLst>
  <p:sldSz cx="12192000" cy="6858000"/>
  <p:notesSz cx="6858000" cy="9144000"/>
  <p:embeddedFontLst>
    <p:embeddedFont>
      <p:font typeface="游ゴシック" panose="020B0400000000000000" pitchFamily="50" charset="-128"/>
      <p:regular r:id="rId263"/>
      <p:bold r:id="rId264"/>
    </p:embeddedFont>
    <p:embeddedFont>
      <p:font typeface="Roboto Slab" pitchFamily="2" charset="0"/>
      <p:regular r:id="rId265"/>
      <p:bold r:id="rId266"/>
    </p:embeddedFont>
    <p:embeddedFont>
      <p:font typeface="Segoe UI Black" panose="020B0A02040204020203" pitchFamily="34" charset="0"/>
      <p:bold r:id="rId267"/>
      <p:boldItalic r:id="rId268"/>
    </p:embeddedFont>
    <p:embeddedFont>
      <p:font typeface="Segoe UI Light" panose="020B0502040204020203" pitchFamily="34" charset="0"/>
      <p:regular r:id="rId269"/>
      <p:italic r:id="rId270"/>
    </p:embeddedFont>
    <p:embeddedFont>
      <p:font typeface="Segoe UI" panose="020B0502040204020203" pitchFamily="34" charset="0"/>
      <p:regular r:id="rId271"/>
      <p:bold r:id="rId272"/>
      <p:italic r:id="rId273"/>
      <p:boldItalic r:id="rId274"/>
    </p:embeddedFont>
    <p:embeddedFont>
      <p:font typeface="Roboto" pitchFamily="2" charset="0"/>
      <p:regular r:id="rId275"/>
      <p:italic r:id="rId276"/>
    </p:embeddedFont>
    <p:embeddedFont>
      <p:font typeface="Roboto Condensed" panose="02000000000000000000" pitchFamily="2" charset="0"/>
      <p:regular r:id="rId277"/>
    </p:embeddedFont>
    <p:embeddedFont>
      <p:font typeface="Calibri" panose="020F0502020204030204" pitchFamily="34" charset="0"/>
      <p:regular r:id="rId278"/>
      <p:bold r:id="rId279"/>
      <p:italic r:id="rId280"/>
      <p:boldItalic r:id="rId281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25"/>
            <p14:sldId id="627"/>
            <p14:sldId id="632"/>
            <p14:sldId id="633"/>
            <p14:sldId id="634"/>
            <p14:sldId id="628"/>
            <p14:sldId id="629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font" Target="fonts/font6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17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font" Target="fonts/font7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18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font" Target="fonts/font8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65" Type="http://schemas.openxmlformats.org/officeDocument/2006/relationships/font" Target="fonts/font3.fntdata"/><Relationship Id="rId281" Type="http://schemas.openxmlformats.org/officeDocument/2006/relationships/font" Target="fonts/font19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font" Target="fonts/font9.fntdata"/><Relationship Id="rId276" Type="http://schemas.openxmlformats.org/officeDocument/2006/relationships/font" Target="fonts/font14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notesMaster" Target="notesMasters/notesMaster1.xml"/><Relationship Id="rId266" Type="http://schemas.openxmlformats.org/officeDocument/2006/relationships/font" Target="fonts/font4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font" Target="fonts/font15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font" Target="fonts/font5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handoutMaster" Target="handoutMasters/handoutMaster1.xml"/><Relationship Id="rId283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16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font" Target="fonts/font11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font" Target="fonts/font1.fntdata"/><Relationship Id="rId284" Type="http://schemas.openxmlformats.org/officeDocument/2006/relationships/theme" Target="theme/theme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12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font" Target="fonts/font2.fntdata"/><Relationship Id="rId285" Type="http://schemas.openxmlformats.org/officeDocument/2006/relationships/tableStyles" Target="tableStyles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13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1098624"/>
        <c:axId val="271100160"/>
      </c:lineChart>
      <c:catAx>
        <c:axId val="2710986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1100160"/>
        <c:crosses val="autoZero"/>
        <c:auto val="1"/>
        <c:lblAlgn val="ctr"/>
        <c:lblOffset val="100"/>
        <c:noMultiLvlLbl val="0"/>
      </c:catAx>
      <c:valAx>
        <c:axId val="271100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109862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72599296"/>
        <c:axId val="272613376"/>
      </c:barChart>
      <c:catAx>
        <c:axId val="27259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2613376"/>
        <c:crosses val="autoZero"/>
        <c:auto val="1"/>
        <c:lblAlgn val="ctr"/>
        <c:lblOffset val="100"/>
        <c:noMultiLvlLbl val="0"/>
      </c:catAx>
      <c:valAx>
        <c:axId val="272613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259929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2448896"/>
        <c:axId val="272508416"/>
      </c:lineChart>
      <c:catAx>
        <c:axId val="272448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2508416"/>
        <c:crosses val="autoZero"/>
        <c:auto val="1"/>
        <c:lblAlgn val="ctr"/>
        <c:lblOffset val="100"/>
        <c:noMultiLvlLbl val="0"/>
      </c:catAx>
      <c:valAx>
        <c:axId val="2725084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24488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2544896"/>
        <c:axId val="272546816"/>
      </c:lineChart>
      <c:catAx>
        <c:axId val="272544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2546816"/>
        <c:crosses val="autoZero"/>
        <c:auto val="1"/>
        <c:lblAlgn val="ctr"/>
        <c:lblOffset val="100"/>
        <c:noMultiLvlLbl val="0"/>
      </c:catAx>
      <c:valAx>
        <c:axId val="2725468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25448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033856"/>
        <c:axId val="273072896"/>
      </c:lineChart>
      <c:catAx>
        <c:axId val="2730338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3072896"/>
        <c:crosses val="autoZero"/>
        <c:auto val="1"/>
        <c:lblAlgn val="ctr"/>
        <c:lblOffset val="100"/>
        <c:noMultiLvlLbl val="0"/>
      </c:catAx>
      <c:valAx>
        <c:axId val="2730728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30338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1692544"/>
        <c:axId val="271694080"/>
      </c:lineChart>
      <c:catAx>
        <c:axId val="2716925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1694080"/>
        <c:crosses val="autoZero"/>
        <c:auto val="1"/>
        <c:lblAlgn val="ctr"/>
        <c:lblOffset val="1000"/>
        <c:noMultiLvlLbl val="0"/>
      </c:catAx>
      <c:valAx>
        <c:axId val="271694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16925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70878592"/>
        <c:axId val="270880128"/>
      </c:barChart>
      <c:catAx>
        <c:axId val="270878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0880128"/>
        <c:crosses val="autoZero"/>
        <c:auto val="1"/>
        <c:lblAlgn val="ctr"/>
        <c:lblOffset val="100"/>
        <c:noMultiLvlLbl val="0"/>
      </c:catAx>
      <c:valAx>
        <c:axId val="270880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0878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0979840"/>
        <c:axId val="270981376"/>
      </c:barChart>
      <c:catAx>
        <c:axId val="27097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0981376"/>
        <c:crosses val="autoZero"/>
        <c:auto val="1"/>
        <c:lblAlgn val="ctr"/>
        <c:lblOffset val="100"/>
        <c:noMultiLvlLbl val="0"/>
      </c:catAx>
      <c:valAx>
        <c:axId val="270981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097984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1030912"/>
        <c:axId val="271032704"/>
      </c:barChart>
      <c:catAx>
        <c:axId val="27103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1032704"/>
        <c:crosses val="autoZero"/>
        <c:auto val="1"/>
        <c:lblAlgn val="ctr"/>
        <c:lblOffset val="100"/>
        <c:noMultiLvlLbl val="0"/>
      </c:catAx>
      <c:valAx>
        <c:axId val="2710327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10309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1762944"/>
        <c:axId val="271764864"/>
      </c:lineChart>
      <c:catAx>
        <c:axId val="27176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1764864"/>
        <c:crosses val="autoZero"/>
        <c:auto val="1"/>
        <c:lblAlgn val="ctr"/>
        <c:lblOffset val="100"/>
        <c:noMultiLvlLbl val="0"/>
      </c:catAx>
      <c:valAx>
        <c:axId val="2717648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176294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1884672"/>
        <c:axId val="271886208"/>
      </c:barChart>
      <c:catAx>
        <c:axId val="27188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1886208"/>
        <c:crosses val="autoZero"/>
        <c:auto val="1"/>
        <c:lblAlgn val="ctr"/>
        <c:lblOffset val="100"/>
        <c:noMultiLvlLbl val="0"/>
      </c:catAx>
      <c:valAx>
        <c:axId val="2718862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18846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1919360"/>
        <c:axId val="271925248"/>
      </c:barChart>
      <c:catAx>
        <c:axId val="27191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1925248"/>
        <c:crosses val="autoZero"/>
        <c:auto val="1"/>
        <c:lblAlgn val="ctr"/>
        <c:lblOffset val="100"/>
        <c:noMultiLvlLbl val="0"/>
      </c:catAx>
      <c:valAx>
        <c:axId val="2719252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19193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2643584"/>
        <c:axId val="272645120"/>
      </c:lineChart>
      <c:catAx>
        <c:axId val="27264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2645120"/>
        <c:crosses val="autoZero"/>
        <c:auto val="1"/>
        <c:lblAlgn val="ctr"/>
        <c:lblOffset val="100"/>
        <c:noMultiLvlLbl val="0"/>
      </c:catAx>
      <c:valAx>
        <c:axId val="2726451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26435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08.06.2021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jpeg"/><Relationship Id="rId4" Type="http://schemas.openxmlformats.org/officeDocument/2006/relationships/image" Target="../media/image26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8.png"/><Relationship Id="rId7" Type="http://schemas.openxmlformats.org/officeDocument/2006/relationships/image" Target="../media/image430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32.png"/><Relationship Id="rId5" Type="http://schemas.openxmlformats.org/officeDocument/2006/relationships/image" Target="../media/image429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31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5.png"/><Relationship Id="rId5" Type="http://schemas.openxmlformats.org/officeDocument/2006/relationships/image" Target="../media/image35.svg"/><Relationship Id="rId4" Type="http://schemas.openxmlformats.org/officeDocument/2006/relationships/image" Target="../media/image434.png"/><Relationship Id="rId9" Type="http://schemas.openxmlformats.org/officeDocument/2006/relationships/image" Target="../media/image39.sv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8.png"/><Relationship Id="rId5" Type="http://schemas.openxmlformats.org/officeDocument/2006/relationships/image" Target="../media/image43.svg"/><Relationship Id="rId4" Type="http://schemas.openxmlformats.org/officeDocument/2006/relationships/image" Target="../media/image437.png"/><Relationship Id="rId9" Type="http://schemas.openxmlformats.org/officeDocument/2006/relationships/image" Target="../media/image47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45.png"/><Relationship Id="rId18" Type="http://schemas.openxmlformats.org/officeDocument/2006/relationships/image" Target="../media/image71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12" Type="http://schemas.openxmlformats.org/officeDocument/2006/relationships/image" Target="../media/image65.svg"/><Relationship Id="rId17" Type="http://schemas.openxmlformats.org/officeDocument/2006/relationships/image" Target="../media/image44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44.png"/><Relationship Id="rId5" Type="http://schemas.openxmlformats.org/officeDocument/2006/relationships/image" Target="../media/image441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43.png"/><Relationship Id="rId14" Type="http://schemas.openxmlformats.org/officeDocument/2006/relationships/image" Target="../media/image6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5.png"/><Relationship Id="rId5" Type="http://schemas.openxmlformats.org/officeDocument/2006/relationships/image" Target="../media/image35.svg"/><Relationship Id="rId4" Type="http://schemas.openxmlformats.org/officeDocument/2006/relationships/image" Target="../media/image434.png"/><Relationship Id="rId9" Type="http://schemas.openxmlformats.org/officeDocument/2006/relationships/image" Target="../media/image39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8.png"/><Relationship Id="rId5" Type="http://schemas.openxmlformats.org/officeDocument/2006/relationships/image" Target="../media/image43.svg"/><Relationship Id="rId4" Type="http://schemas.openxmlformats.org/officeDocument/2006/relationships/image" Target="../media/image437.png"/><Relationship Id="rId9" Type="http://schemas.openxmlformats.org/officeDocument/2006/relationships/image" Target="../media/image47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5.png"/><Relationship Id="rId5" Type="http://schemas.openxmlformats.org/officeDocument/2006/relationships/image" Target="../media/image35.svg"/><Relationship Id="rId4" Type="http://schemas.openxmlformats.org/officeDocument/2006/relationships/image" Target="../media/image434.png"/><Relationship Id="rId9" Type="http://schemas.openxmlformats.org/officeDocument/2006/relationships/image" Target="../media/image39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8.png"/><Relationship Id="rId5" Type="http://schemas.openxmlformats.org/officeDocument/2006/relationships/image" Target="../media/image43.svg"/><Relationship Id="rId4" Type="http://schemas.openxmlformats.org/officeDocument/2006/relationships/image" Target="../media/image437.png"/><Relationship Id="rId9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52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9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51.png"/><Relationship Id="rId4" Type="http://schemas.openxmlformats.org/officeDocument/2006/relationships/image" Target="../media/image448.png"/><Relationship Id="rId9" Type="http://schemas.openxmlformats.org/officeDocument/2006/relationships/image" Target="../media/image47.sv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53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54.png"/><Relationship Id="rId4" Type="http://schemas.openxmlformats.org/officeDocument/2006/relationships/image" Target="../media/image74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52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9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51.png"/><Relationship Id="rId4" Type="http://schemas.openxmlformats.org/officeDocument/2006/relationships/image" Target="../media/image448.png"/><Relationship Id="rId9" Type="http://schemas.openxmlformats.org/officeDocument/2006/relationships/image" Target="../media/image47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48.png"/><Relationship Id="rId7" Type="http://schemas.openxmlformats.org/officeDocument/2006/relationships/image" Target="../media/image451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50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52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7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58.png"/><Relationship Id="rId4" Type="http://schemas.openxmlformats.org/officeDocument/2006/relationships/image" Target="../media/image81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60.png"/><Relationship Id="rId7" Type="http://schemas.openxmlformats.org/officeDocument/2006/relationships/image" Target="../media/image4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44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6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42.png"/><Relationship Id="rId5" Type="http://schemas.openxmlformats.org/officeDocument/2006/relationships/image" Target="../media/image59.svg"/><Relationship Id="rId10" Type="http://schemas.openxmlformats.org/officeDocument/2006/relationships/image" Target="../media/image463.png"/><Relationship Id="rId4" Type="http://schemas.openxmlformats.org/officeDocument/2006/relationships/image" Target="../media/image441.png"/><Relationship Id="rId9" Type="http://schemas.openxmlformats.org/officeDocument/2006/relationships/image" Target="../media/image63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6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65.png"/><Relationship Id="rId4" Type="http://schemas.openxmlformats.org/officeDocument/2006/relationships/image" Target="../media/image93.svg"/><Relationship Id="rId9" Type="http://schemas.openxmlformats.org/officeDocument/2006/relationships/image" Target="../media/image466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41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4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69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71.png"/><Relationship Id="rId4" Type="http://schemas.openxmlformats.org/officeDocument/2006/relationships/image" Target="../media/image468.png"/><Relationship Id="rId9" Type="http://schemas.openxmlformats.org/officeDocument/2006/relationships/image" Target="../media/image105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76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73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75.png"/><Relationship Id="rId4" Type="http://schemas.openxmlformats.org/officeDocument/2006/relationships/image" Target="../media/image471.png"/><Relationship Id="rId9" Type="http://schemas.openxmlformats.org/officeDocument/2006/relationships/image" Target="../media/image113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68.png"/><Relationship Id="rId7" Type="http://schemas.openxmlformats.org/officeDocument/2006/relationships/image" Target="../media/image477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79.png"/><Relationship Id="rId5" Type="http://schemas.openxmlformats.org/officeDocument/2006/relationships/image" Target="../media/image467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78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81.png"/><Relationship Id="rId5" Type="http://schemas.openxmlformats.org/officeDocument/2006/relationships/image" Target="../media/image125.svg"/><Relationship Id="rId4" Type="http://schemas.openxmlformats.org/officeDocument/2006/relationships/image" Target="../media/image480.png"/><Relationship Id="rId9" Type="http://schemas.openxmlformats.org/officeDocument/2006/relationships/image" Target="../media/image129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86.png"/><Relationship Id="rId5" Type="http://schemas.openxmlformats.org/officeDocument/2006/relationships/image" Target="../media/image135.svg"/><Relationship Id="rId4" Type="http://schemas.openxmlformats.org/officeDocument/2006/relationships/image" Target="../media/image48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5.png"/><Relationship Id="rId5" Type="http://schemas.openxmlformats.org/officeDocument/2006/relationships/image" Target="../media/image35.svg"/><Relationship Id="rId4" Type="http://schemas.openxmlformats.org/officeDocument/2006/relationships/image" Target="../media/image434.png"/><Relationship Id="rId9" Type="http://schemas.openxmlformats.org/officeDocument/2006/relationships/image" Target="../media/image39.sv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89.png"/><Relationship Id="rId5" Type="http://schemas.openxmlformats.org/officeDocument/2006/relationships/image" Target="../media/image141.svg"/><Relationship Id="rId4" Type="http://schemas.openxmlformats.org/officeDocument/2006/relationships/image" Target="../media/image488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90.png"/><Relationship Id="rId7" Type="http://schemas.openxmlformats.org/officeDocument/2006/relationships/image" Target="../media/image492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94.png"/><Relationship Id="rId5" Type="http://schemas.openxmlformats.org/officeDocument/2006/relationships/image" Target="../media/image491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9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95.png"/><Relationship Id="rId7" Type="http://schemas.openxmlformats.org/officeDocument/2006/relationships/image" Target="../media/image49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96.png"/><Relationship Id="rId4" Type="http://schemas.openxmlformats.org/officeDocument/2006/relationships/image" Target="../media/image155.sv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98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99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01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05.png"/><Relationship Id="rId5" Type="http://schemas.openxmlformats.org/officeDocument/2006/relationships/image" Target="../media/image173.svg"/><Relationship Id="rId4" Type="http://schemas.openxmlformats.org/officeDocument/2006/relationships/image" Target="../media/image504.png"/><Relationship Id="rId9" Type="http://schemas.openxmlformats.org/officeDocument/2006/relationships/image" Target="../media/image177.sv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08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13.png"/><Relationship Id="rId5" Type="http://schemas.openxmlformats.org/officeDocument/2006/relationships/image" Target="../media/image203.svg"/><Relationship Id="rId4" Type="http://schemas.openxmlformats.org/officeDocument/2006/relationships/image" Target="../media/image512.png"/><Relationship Id="rId9" Type="http://schemas.openxmlformats.org/officeDocument/2006/relationships/image" Target="../media/image207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20.png"/><Relationship Id="rId3" Type="http://schemas.openxmlformats.org/officeDocument/2006/relationships/image" Target="../media/image515.png"/><Relationship Id="rId7" Type="http://schemas.openxmlformats.org/officeDocument/2006/relationships/image" Target="../media/image517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19.png"/><Relationship Id="rId5" Type="http://schemas.openxmlformats.org/officeDocument/2006/relationships/image" Target="../media/image516.png"/><Relationship Id="rId15" Type="http://schemas.openxmlformats.org/officeDocument/2006/relationships/image" Target="../media/image521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18.png"/><Relationship Id="rId14" Type="http://schemas.openxmlformats.org/officeDocument/2006/relationships/image" Target="../media/image219.sv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22.png"/><Relationship Id="rId5" Type="http://schemas.openxmlformats.org/officeDocument/2006/relationships/image" Target="../media/image211.svg"/><Relationship Id="rId4" Type="http://schemas.openxmlformats.org/officeDocument/2006/relationships/image" Target="../media/image516.png"/><Relationship Id="rId9" Type="http://schemas.openxmlformats.org/officeDocument/2006/relationships/image" Target="../media/image225.sv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2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25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27.png"/><Relationship Id="rId4" Type="http://schemas.openxmlformats.org/officeDocument/2006/relationships/image" Target="../media/image524.png"/><Relationship Id="rId9" Type="http://schemas.openxmlformats.org/officeDocument/2006/relationships/image" Target="../media/image231.sv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30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31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32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60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35.png"/><Relationship Id="rId4" Type="http://schemas.openxmlformats.org/officeDocument/2006/relationships/image" Target="../media/image247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7.png"/><Relationship Id="rId5" Type="http://schemas.openxmlformats.org/officeDocument/2006/relationships/image" Target="../media/image251.svg"/><Relationship Id="rId4" Type="http://schemas.openxmlformats.org/officeDocument/2006/relationships/image" Target="../media/image536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39.png"/><Relationship Id="rId7" Type="http://schemas.openxmlformats.org/officeDocument/2006/relationships/image" Target="../media/image541.png"/><Relationship Id="rId2" Type="http://schemas.openxmlformats.org/officeDocument/2006/relationships/image" Target="../media/image538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40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4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44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45.png"/><Relationship Id="rId5" Type="http://schemas.openxmlformats.org/officeDocument/2006/relationships/image" Target="../media/image249.svg"/><Relationship Id="rId4" Type="http://schemas.openxmlformats.org/officeDocument/2006/relationships/image" Target="../media/image535.png"/><Relationship Id="rId9" Type="http://schemas.openxmlformats.org/officeDocument/2006/relationships/image" Target="../media/image270.sv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48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35.png"/><Relationship Id="rId9" Type="http://schemas.openxmlformats.org/officeDocument/2006/relationships/image" Target="../media/image2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61.png"/><Relationship Id="rId5" Type="http://schemas.openxmlformats.org/officeDocument/2006/relationships/image" Target="../media/image65.svg"/><Relationship Id="rId4" Type="http://schemas.openxmlformats.org/officeDocument/2006/relationships/image" Target="../media/image444.png"/><Relationship Id="rId9" Type="http://schemas.openxmlformats.org/officeDocument/2006/relationships/image" Target="../media/image91.sv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51.png"/><Relationship Id="rId3" Type="http://schemas.openxmlformats.org/officeDocument/2006/relationships/image" Target="../media/image34.png"/><Relationship Id="rId7" Type="http://schemas.openxmlformats.org/officeDocument/2006/relationships/image" Target="../media/image446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06.png"/><Relationship Id="rId5" Type="http://schemas.openxmlformats.org/officeDocument/2006/relationships/image" Target="../media/image497.png"/><Relationship Id="rId15" Type="http://schemas.openxmlformats.org/officeDocument/2006/relationships/image" Target="../media/image552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50.png"/><Relationship Id="rId14" Type="http://schemas.openxmlformats.org/officeDocument/2006/relationships/image" Target="../media/image280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53.png"/><Relationship Id="rId7" Type="http://schemas.openxmlformats.org/officeDocument/2006/relationships/image" Target="../media/image554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56.png"/><Relationship Id="rId5" Type="http://schemas.openxmlformats.org/officeDocument/2006/relationships/image" Target="../media/image525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9.png"/><Relationship Id="rId7" Type="http://schemas.openxmlformats.org/officeDocument/2006/relationships/image" Target="../media/image44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58.png"/><Relationship Id="rId5" Type="http://schemas.openxmlformats.org/officeDocument/2006/relationships/image" Target="../media/image557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59.png"/><Relationship Id="rId7" Type="http://schemas.openxmlformats.org/officeDocument/2006/relationships/image" Target="../media/image5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60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62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63.png"/><Relationship Id="rId7" Type="http://schemas.openxmlformats.org/officeDocument/2006/relationships/image" Target="../media/image564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76.png"/><Relationship Id="rId5" Type="http://schemas.openxmlformats.org/officeDocument/2006/relationships/image" Target="../media/image475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65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66.png"/><Relationship Id="rId7" Type="http://schemas.openxmlformats.org/officeDocument/2006/relationships/image" Target="../media/image5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96.png"/><Relationship Id="rId4" Type="http://schemas.openxmlformats.org/officeDocument/2006/relationships/image" Target="../media/image310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69.png"/><Relationship Id="rId3" Type="http://schemas.openxmlformats.org/officeDocument/2006/relationships/image" Target="../media/image568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62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52.png"/><Relationship Id="rId14" Type="http://schemas.openxmlformats.org/officeDocument/2006/relationships/image" Target="../media/image320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75.png"/><Relationship Id="rId3" Type="http://schemas.openxmlformats.org/officeDocument/2006/relationships/image" Target="../media/image570.png"/><Relationship Id="rId7" Type="http://schemas.openxmlformats.org/officeDocument/2006/relationships/image" Target="../media/image572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74.png"/><Relationship Id="rId5" Type="http://schemas.openxmlformats.org/officeDocument/2006/relationships/image" Target="../media/image571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73.png"/><Relationship Id="rId14" Type="http://schemas.openxmlformats.org/officeDocument/2006/relationships/image" Target="../media/image332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76.png"/><Relationship Id="rId7" Type="http://schemas.openxmlformats.org/officeDocument/2006/relationships/image" Target="../media/image57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58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62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81.png"/><Relationship Id="rId18" Type="http://schemas.openxmlformats.org/officeDocument/2006/relationships/image" Target="../media/image347.svg"/><Relationship Id="rId3" Type="http://schemas.openxmlformats.org/officeDocument/2006/relationships/image" Target="../media/image543.png"/><Relationship Id="rId7" Type="http://schemas.openxmlformats.org/officeDocument/2006/relationships/image" Target="../media/image579.png"/><Relationship Id="rId12" Type="http://schemas.openxmlformats.org/officeDocument/2006/relationships/image" Target="../media/image245.svg"/><Relationship Id="rId17" Type="http://schemas.openxmlformats.org/officeDocument/2006/relationships/image" Target="../media/image583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33.png"/><Relationship Id="rId5" Type="http://schemas.openxmlformats.org/officeDocument/2006/relationships/image" Target="../media/image578.png"/><Relationship Id="rId15" Type="http://schemas.openxmlformats.org/officeDocument/2006/relationships/image" Target="../media/image582.png"/><Relationship Id="rId10" Type="http://schemas.openxmlformats.org/officeDocument/2006/relationships/image" Target="../media/image341.svg"/><Relationship Id="rId19" Type="http://schemas.openxmlformats.org/officeDocument/2006/relationships/image" Target="../media/image584.png"/><Relationship Id="rId4" Type="http://schemas.openxmlformats.org/officeDocument/2006/relationships/image" Target="../media/image264.svg"/><Relationship Id="rId9" Type="http://schemas.openxmlformats.org/officeDocument/2006/relationships/image" Target="../media/image580.png"/><Relationship Id="rId14" Type="http://schemas.openxmlformats.org/officeDocument/2006/relationships/image" Target="../media/image343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9.png"/><Relationship Id="rId7" Type="http://schemas.openxmlformats.org/officeDocument/2006/relationships/image" Target="../media/image44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58.png"/><Relationship Id="rId5" Type="http://schemas.openxmlformats.org/officeDocument/2006/relationships/image" Target="../media/image557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2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57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41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86.png"/><Relationship Id="rId4" Type="http://schemas.openxmlformats.org/officeDocument/2006/relationships/image" Target="../media/image351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87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88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90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91.png"/><Relationship Id="rId7" Type="http://schemas.openxmlformats.org/officeDocument/2006/relationships/image" Target="../media/image5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92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9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5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57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59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6.png"/><Relationship Id="rId7" Type="http://schemas.openxmlformats.org/officeDocument/2006/relationships/image" Target="../media/image4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57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59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99.png"/><Relationship Id="rId3" Type="http://schemas.openxmlformats.org/officeDocument/2006/relationships/image" Target="../media/image447.png"/><Relationship Id="rId7" Type="http://schemas.openxmlformats.org/officeDocument/2006/relationships/image" Target="../media/image451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98.png"/><Relationship Id="rId5" Type="http://schemas.openxmlformats.org/officeDocument/2006/relationships/image" Target="../media/image448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97.png"/><Relationship Id="rId14" Type="http://schemas.openxmlformats.org/officeDocument/2006/relationships/image" Target="../media/image387.sv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6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7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58.png"/><Relationship Id="rId4" Type="http://schemas.openxmlformats.org/officeDocument/2006/relationships/image" Target="../media/image81.sv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67.png"/><Relationship Id="rId7" Type="http://schemas.openxmlformats.org/officeDocument/2006/relationships/image" Target="../media/image601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03.png"/><Relationship Id="rId5" Type="http://schemas.openxmlformats.org/officeDocument/2006/relationships/image" Target="../media/image448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02.png"/><Relationship Id="rId14" Type="http://schemas.openxmlformats.org/officeDocument/2006/relationships/image" Target="../media/image6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3.xml"/></Relationships>
</file>

<file path=ppt/slides/_rels/slide2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MyGame01_ecosystem - Microsoft Visual Studio 2021-06-02 14.33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39020" cy="5965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class 4.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177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15814</Words>
  <Application>Microsoft Office PowerPoint</Application>
  <PresentationFormat>ユーザー設定</PresentationFormat>
  <Paragraphs>4033</Paragraphs>
  <Slides>255</Slides>
  <Notes>51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255</vt:i4>
      </vt:variant>
    </vt:vector>
  </HeadingPairs>
  <TitlesOfParts>
    <vt:vector size="278" baseType="lpstr">
      <vt:lpstr>Arial</vt:lpstr>
      <vt:lpstr>ＭＳ Ｐゴシック</vt:lpstr>
      <vt:lpstr>Wingdings</vt:lpstr>
      <vt:lpstr>游ゴシック</vt:lpstr>
      <vt:lpstr>Ubuntu</vt:lpstr>
      <vt:lpstr>Times New Roman</vt:lpstr>
      <vt:lpstr>Roboto Slab</vt:lpstr>
      <vt:lpstr>Segoe UI Black</vt:lpstr>
      <vt:lpstr>Titillium Lt</vt:lpstr>
      <vt:lpstr>Open Sans Light</vt:lpstr>
      <vt:lpstr>Roboto Black</vt:lpstr>
      <vt:lpstr>Segoe UI Light</vt:lpstr>
      <vt:lpstr>Segoe UI</vt:lpstr>
      <vt:lpstr>Titillium Bd</vt:lpstr>
      <vt:lpstr>Titillium</vt:lpstr>
      <vt:lpstr>Roboto</vt:lpstr>
      <vt:lpstr>Roboto Condensed</vt:lpstr>
      <vt:lpstr>Calibri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2021-06-08T09:40:53Z</dcterms:modified>
</cp:coreProperties>
</file>